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F0D31087-8219-49E2-ACF1-EA0D52C3B81A}"/>
    <pc:docChg chg="undo custSel addSld modSld sldOrd">
      <pc:chgData name="Charis Taylor" userId="f6f20823-7d5f-4176-a928-74bb03618d1d" providerId="ADAL" clId="{F0D31087-8219-49E2-ACF1-EA0D52C3B81A}" dt="2021-11-26T08:49:55.815" v="1008" actId="14100"/>
      <pc:docMkLst>
        <pc:docMk/>
      </pc:docMkLst>
      <pc:sldChg chg="addSp modSp add">
        <pc:chgData name="Charis Taylor" userId="f6f20823-7d5f-4176-a928-74bb03618d1d" providerId="ADAL" clId="{F0D31087-8219-49E2-ACF1-EA0D52C3B81A}" dt="2021-11-26T08:48:39.585" v="978" actId="207"/>
        <pc:sldMkLst>
          <pc:docMk/>
          <pc:sldMk cId="4269135048" sldId="256"/>
        </pc:sldMkLst>
        <pc:spChg chg="mod">
          <ac:chgData name="Charis Taylor" userId="f6f20823-7d5f-4176-a928-74bb03618d1d" providerId="ADAL" clId="{F0D31087-8219-49E2-ACF1-EA0D52C3B81A}" dt="2021-11-26T08:47:20.492" v="837" actId="14100"/>
          <ac:spMkLst>
            <pc:docMk/>
            <pc:sldMk cId="4269135048" sldId="256"/>
            <ac:spMk id="2" creationId="{BF062F43-137C-4585-8C4A-224FE179B048}"/>
          </ac:spMkLst>
        </pc:spChg>
        <pc:spChg chg="mod">
          <ac:chgData name="Charis Taylor" userId="f6f20823-7d5f-4176-a928-74bb03618d1d" providerId="ADAL" clId="{F0D31087-8219-49E2-ACF1-EA0D52C3B81A}" dt="2021-11-26T08:47:23.257" v="838" actId="1076"/>
          <ac:spMkLst>
            <pc:docMk/>
            <pc:sldMk cId="4269135048" sldId="256"/>
            <ac:spMk id="3" creationId="{8F9291E5-40A0-4E99-A77E-CEA1FD1D596D}"/>
          </ac:spMkLst>
        </pc:spChg>
        <pc:spChg chg="mod">
          <ac:chgData name="Charis Taylor" userId="f6f20823-7d5f-4176-a928-74bb03618d1d" providerId="ADAL" clId="{F0D31087-8219-49E2-ACF1-EA0D52C3B81A}" dt="2021-11-26T08:48:25.821" v="977" actId="20577"/>
          <ac:spMkLst>
            <pc:docMk/>
            <pc:sldMk cId="4269135048" sldId="256"/>
            <ac:spMk id="6" creationId="{123E1478-6BA9-405D-BBE7-75DB6922C293}"/>
          </ac:spMkLst>
        </pc:spChg>
        <pc:spChg chg="mod">
          <ac:chgData name="Charis Taylor" userId="f6f20823-7d5f-4176-a928-74bb03618d1d" providerId="ADAL" clId="{F0D31087-8219-49E2-ACF1-EA0D52C3B81A}" dt="2021-11-26T08:47:26.574" v="846" actId="20577"/>
          <ac:spMkLst>
            <pc:docMk/>
            <pc:sldMk cId="4269135048" sldId="256"/>
            <ac:spMk id="7" creationId="{1BB3EED5-136E-479F-818F-23948A7272A2}"/>
          </ac:spMkLst>
        </pc:spChg>
        <pc:spChg chg="mod">
          <ac:chgData name="Charis Taylor" userId="f6f20823-7d5f-4176-a928-74bb03618d1d" providerId="ADAL" clId="{F0D31087-8219-49E2-ACF1-EA0D52C3B81A}" dt="2021-11-26T08:48:39.585" v="978" actId="207"/>
          <ac:spMkLst>
            <pc:docMk/>
            <pc:sldMk cId="4269135048" sldId="256"/>
            <ac:spMk id="8" creationId="{82D3EB67-7015-4741-8991-EDCB7E60B73D}"/>
          </ac:spMkLst>
        </pc:spChg>
        <pc:grpChg chg="add">
          <ac:chgData name="Charis Taylor" userId="f6f20823-7d5f-4176-a928-74bb03618d1d" providerId="ADAL" clId="{F0D31087-8219-49E2-ACF1-EA0D52C3B81A}" dt="2021-11-26T08:47:11.863" v="824"/>
          <ac:grpSpMkLst>
            <pc:docMk/>
            <pc:sldMk cId="4269135048" sldId="256"/>
            <ac:grpSpMk id="4" creationId="{7C51C402-A501-4442-99C3-7C4540F6D31A}"/>
          </ac:grpSpMkLst>
        </pc:grpChg>
      </pc:sldChg>
      <pc:sldChg chg="addSp delSp modSp add ord">
        <pc:chgData name="Charis Taylor" userId="f6f20823-7d5f-4176-a928-74bb03618d1d" providerId="ADAL" clId="{F0D31087-8219-49E2-ACF1-EA0D52C3B81A}" dt="2021-11-26T08:46:45.764" v="820" actId="1076"/>
        <pc:sldMkLst>
          <pc:docMk/>
          <pc:sldMk cId="2938135700" sldId="257"/>
        </pc:sldMkLst>
        <pc:spChg chg="mod">
          <ac:chgData name="Charis Taylor" userId="f6f20823-7d5f-4176-a928-74bb03618d1d" providerId="ADAL" clId="{F0D31087-8219-49E2-ACF1-EA0D52C3B81A}" dt="2021-11-26T08:46:10.818" v="814"/>
          <ac:spMkLst>
            <pc:docMk/>
            <pc:sldMk cId="2938135700" sldId="257"/>
            <ac:spMk id="2" creationId="{BC4A8C97-D0C7-4A17-B630-FF861EE79224}"/>
          </ac:spMkLst>
        </pc:spChg>
        <pc:spChg chg="del mod">
          <ac:chgData name="Charis Taylor" userId="f6f20823-7d5f-4176-a928-74bb03618d1d" providerId="ADAL" clId="{F0D31087-8219-49E2-ACF1-EA0D52C3B81A}" dt="2021-11-26T08:32:48.681" v="683" actId="478"/>
          <ac:spMkLst>
            <pc:docMk/>
            <pc:sldMk cId="2938135700" sldId="257"/>
            <ac:spMk id="3" creationId="{CB099629-66E5-43D1-A3F6-90C171804778}"/>
          </ac:spMkLst>
        </pc:spChg>
        <pc:picChg chg="add mod">
          <ac:chgData name="Charis Taylor" userId="f6f20823-7d5f-4176-a928-74bb03618d1d" providerId="ADAL" clId="{F0D31087-8219-49E2-ACF1-EA0D52C3B81A}" dt="2021-11-26T08:46:45.764" v="820" actId="1076"/>
          <ac:picMkLst>
            <pc:docMk/>
            <pc:sldMk cId="2938135700" sldId="257"/>
            <ac:picMk id="5" creationId="{7594F09F-3556-4CF9-876D-0180F3C48137}"/>
          </ac:picMkLst>
        </pc:picChg>
        <pc:picChg chg="add mod">
          <ac:chgData name="Charis Taylor" userId="f6f20823-7d5f-4176-a928-74bb03618d1d" providerId="ADAL" clId="{F0D31087-8219-49E2-ACF1-EA0D52C3B81A}" dt="2021-11-26T08:46:44.232" v="819" actId="1076"/>
          <ac:picMkLst>
            <pc:docMk/>
            <pc:sldMk cId="2938135700" sldId="257"/>
            <ac:picMk id="2050" creationId="{FE2F253C-08F1-4C08-99EE-451403365A3E}"/>
          </ac:picMkLst>
        </pc:picChg>
      </pc:sldChg>
      <pc:sldChg chg="addSp modSp add">
        <pc:chgData name="Charis Taylor" userId="f6f20823-7d5f-4176-a928-74bb03618d1d" providerId="ADAL" clId="{F0D31087-8219-49E2-ACF1-EA0D52C3B81A}" dt="2021-11-26T08:49:55.815" v="1008" actId="14100"/>
        <pc:sldMkLst>
          <pc:docMk/>
          <pc:sldMk cId="4250298633" sldId="258"/>
        </pc:sldMkLst>
        <pc:spChg chg="mod">
          <ac:chgData name="Charis Taylor" userId="f6f20823-7d5f-4176-a928-74bb03618d1d" providerId="ADAL" clId="{F0D31087-8219-49E2-ACF1-EA0D52C3B81A}" dt="2021-11-26T08:49:49.203" v="1006" actId="14100"/>
          <ac:spMkLst>
            <pc:docMk/>
            <pc:sldMk cId="4250298633" sldId="258"/>
            <ac:spMk id="2" creationId="{403349F1-A2AC-40B8-A2CB-09D04E7DAEB2}"/>
          </ac:spMkLst>
        </pc:spChg>
        <pc:spChg chg="mod">
          <ac:chgData name="Charis Taylor" userId="f6f20823-7d5f-4176-a928-74bb03618d1d" providerId="ADAL" clId="{F0D31087-8219-49E2-ACF1-EA0D52C3B81A}" dt="2021-11-26T08:49:55.815" v="1008" actId="14100"/>
          <ac:spMkLst>
            <pc:docMk/>
            <pc:sldMk cId="4250298633" sldId="258"/>
            <ac:spMk id="3" creationId="{9FA4A44E-A436-49F1-818F-EB06AF3378E1}"/>
          </ac:spMkLst>
        </pc:spChg>
        <pc:picChg chg="add ord">
          <ac:chgData name="Charis Taylor" userId="f6f20823-7d5f-4176-a928-74bb03618d1d" providerId="ADAL" clId="{F0D31087-8219-49E2-ACF1-EA0D52C3B81A}" dt="2021-11-26T08:49:29.769" v="998" actId="167"/>
          <ac:picMkLst>
            <pc:docMk/>
            <pc:sldMk cId="4250298633" sldId="258"/>
            <ac:picMk id="3074" creationId="{24CC8F1B-AD81-4302-9D96-7D532094347A}"/>
          </ac:picMkLst>
        </pc:picChg>
      </pc:sldChg>
      <pc:sldChg chg="addSp modSp add modAnim">
        <pc:chgData name="Charis Taylor" userId="f6f20823-7d5f-4176-a928-74bb03618d1d" providerId="ADAL" clId="{F0D31087-8219-49E2-ACF1-EA0D52C3B81A}" dt="2021-11-26T08:35:16.119" v="696" actId="14100"/>
        <pc:sldMkLst>
          <pc:docMk/>
          <pc:sldMk cId="1199009819" sldId="259"/>
        </pc:sldMkLst>
        <pc:spChg chg="mod">
          <ac:chgData name="Charis Taylor" userId="f6f20823-7d5f-4176-a928-74bb03618d1d" providerId="ADAL" clId="{F0D31087-8219-49E2-ACF1-EA0D52C3B81A}" dt="2021-11-26T08:30:59.208" v="620" actId="207"/>
          <ac:spMkLst>
            <pc:docMk/>
            <pc:sldMk cId="1199009819" sldId="259"/>
            <ac:spMk id="2" creationId="{AA3DE531-FC0B-4100-B6A3-0DD009015117}"/>
          </ac:spMkLst>
        </pc:spChg>
        <pc:spChg chg="mod">
          <ac:chgData name="Charis Taylor" userId="f6f20823-7d5f-4176-a928-74bb03618d1d" providerId="ADAL" clId="{F0D31087-8219-49E2-ACF1-EA0D52C3B81A}" dt="2021-11-26T08:30:49.097" v="615" actId="14100"/>
          <ac:spMkLst>
            <pc:docMk/>
            <pc:sldMk cId="1199009819" sldId="259"/>
            <ac:spMk id="3" creationId="{F1C89105-C664-4362-8A88-208BEC7337A3}"/>
          </ac:spMkLst>
        </pc:spChg>
        <pc:graphicFrameChg chg="add mod modGraphic">
          <ac:chgData name="Charis Taylor" userId="f6f20823-7d5f-4176-a928-74bb03618d1d" providerId="ADAL" clId="{F0D31087-8219-49E2-ACF1-EA0D52C3B81A}" dt="2021-11-26T08:35:16.119" v="696" actId="14100"/>
          <ac:graphicFrameMkLst>
            <pc:docMk/>
            <pc:sldMk cId="1199009819" sldId="259"/>
            <ac:graphicFrameMk id="4" creationId="{A500E050-3C7C-48F2-8716-E7276D5796AA}"/>
          </ac:graphicFrameMkLst>
        </pc:graphicFrameChg>
        <pc:picChg chg="add ord">
          <ac:chgData name="Charis Taylor" userId="f6f20823-7d5f-4176-a928-74bb03618d1d" providerId="ADAL" clId="{F0D31087-8219-49E2-ACF1-EA0D52C3B81A}" dt="2021-11-26T08:30:16.538" v="605" actId="167"/>
          <ac:picMkLst>
            <pc:docMk/>
            <pc:sldMk cId="1199009819" sldId="259"/>
            <ac:picMk id="1026" creationId="{AA506D78-D6B1-4DB7-8FDE-35EFABD3E117}"/>
          </ac:picMkLst>
        </pc:picChg>
      </pc:sldChg>
      <pc:sldChg chg="addSp modSp add ord">
        <pc:chgData name="Charis Taylor" userId="f6f20823-7d5f-4176-a928-74bb03618d1d" providerId="ADAL" clId="{F0D31087-8219-49E2-ACF1-EA0D52C3B81A}" dt="2021-11-26T08:46:28.586" v="818" actId="1076"/>
        <pc:sldMkLst>
          <pc:docMk/>
          <pc:sldMk cId="723237984" sldId="260"/>
        </pc:sldMkLst>
        <pc:spChg chg="mod">
          <ac:chgData name="Charis Taylor" userId="f6f20823-7d5f-4176-a928-74bb03618d1d" providerId="ADAL" clId="{F0D31087-8219-49E2-ACF1-EA0D52C3B81A}" dt="2021-11-26T08:46:13.724" v="815"/>
          <ac:spMkLst>
            <pc:docMk/>
            <pc:sldMk cId="723237984" sldId="260"/>
            <ac:spMk id="2" creationId="{D16EA4E2-D169-426E-AD81-683550949252}"/>
          </ac:spMkLst>
        </pc:spChg>
        <pc:picChg chg="add mod">
          <ac:chgData name="Charis Taylor" userId="f6f20823-7d5f-4176-a928-74bb03618d1d" providerId="ADAL" clId="{F0D31087-8219-49E2-ACF1-EA0D52C3B81A}" dt="2021-11-26T08:46:28.586" v="818" actId="1076"/>
          <ac:picMkLst>
            <pc:docMk/>
            <pc:sldMk cId="723237984" sldId="260"/>
            <ac:picMk id="4" creationId="{6F4C91A4-A794-4DBB-A627-61FFEE0207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219CC-E3C2-4EC6-BF7D-EA144A6E4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229FAD-6C84-4414-97A0-B1383BA33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77302-610E-4CEF-B132-F5EE4323D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5CE85-7468-4567-993C-9DDA3870D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788E5-6032-49E8-B270-B9D6CB68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79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26938-B80D-4BAE-BCDB-5CA1C0B2F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1D16F1-9348-4CA9-ADB2-81C5B41B2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B5BDD-C5B3-4DCB-88A3-28C54B3E8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4C136-DDE0-4053-A024-8863DEE3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6AFCB-030F-4070-A127-F22CFDA7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61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3EC8DD-4E78-4833-BC25-19FCE75166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F05FEE-1F3B-4F71-B19D-40C1B10E2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7FD32-84DA-4564-B7B8-A56C64B3B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0054-576B-49F3-A7BA-2852591CF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77751-E72E-414F-B679-D57BAA272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64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6C471-5636-4DDC-ADB5-5A5CF5A13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D9F54-794D-4216-8793-BCF898B13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05BD0-8CA7-4C65-92D9-E10C8BAA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7952D-9F20-4301-8087-54B6D99FC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DA256-59E0-421C-9F6E-272F84BC2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3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A66B7-20BA-4DFB-8C47-E409F401B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69181-9501-4530-B00F-069BABB70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43F87-1155-40ED-A22F-9075AF42E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4A125-2BB4-4CA0-BCC2-CDF32F95A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40679-FF05-4397-B3FF-C6CF2E97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2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E39F0-ED44-48BA-BE37-4C9FE820D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3FC5F-8E3F-4561-B83F-F6F1152BB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F8E75-FD8C-425A-9405-7C62C2785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E38DD1-AEA4-4310-BE2A-07FDFC3F3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BFE8B-A927-49C7-9371-E24F9684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58EEC-C2E1-451F-B19D-DCF6A468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40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D9EDC-4BB0-49A9-8184-604A0A9F0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0B3F8-46DD-4159-A68F-061D9A0A4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991B74-6551-4DAD-9DC8-312836252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BAC214-83C3-4753-BCD0-1E706AD07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1CF5C4-F01C-4CDF-ABA5-42717F2CA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FF69B3-A8C4-407D-8A9D-D438E3E4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855CE-A3F2-4462-B1C9-9FF0900A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D40393-F695-43C4-880D-22DCB57D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82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417F2-EC14-4D44-BC8A-5546CAB7A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07496D-8EED-4D5C-8326-1940E9BD3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82E392-4838-4A34-9BE7-91833BDCE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DBFC2-0CD9-46F3-85E5-DB3438E96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04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79EE1B-E1F7-4475-8E89-5C0FED78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40F5C-68DF-43B2-B3B7-E881BBDAD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F1CC6-6A86-4DDE-A68F-A72435ACE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BD3AB-B00A-4FF8-AA14-89E94000F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EA48C-50D5-4ACA-B841-A3CC1859D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A3AAE-981E-4446-A93A-76CFA70571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265E8-B594-4A53-8DB5-A6EF95F7B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AFBCE-461A-449C-BC47-E6CA4070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BFDB1-6C9C-4479-A58D-54710A901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3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0F5B5-EC24-430A-B6DD-288F3ADA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54714D-962E-436B-864B-80AC9B59F5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DC9340-43DA-4561-9BF5-30EBB8C94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9ECFC-9B94-447A-9B7D-A9328FE8A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23058-50BB-4106-A8FA-33DDF8952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7FBD75-4FAF-4B8C-9A3C-DB2CAF6E9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17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EEC3F8-3DEC-466B-8E17-E849DAD34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83EC1-2E7F-45BF-810B-AA4311A52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0ACC1-B79B-4B79-AC84-447271286D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A5BE7-57D0-47E9-B655-69ACA081B21F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67F56-E31A-4078-97D8-7C1D4A7D4E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C2B38-4E84-4CB2-9D82-D49323C6D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21C9F-A451-416A-817D-98BF3273D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8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62F43-137C-4585-8C4A-224FE179B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2771"/>
          </a:xfrm>
        </p:spPr>
        <p:txBody>
          <a:bodyPr/>
          <a:lstStyle/>
          <a:p>
            <a:r>
              <a:rPr lang="en-GB" dirty="0"/>
              <a:t>Chapter 11: Coram Hospital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9291E5-40A0-4E99-A77E-CEA1FD1D5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3254"/>
            <a:ext cx="9144000" cy="1698674"/>
          </a:xfrm>
        </p:spPr>
        <p:txBody>
          <a:bodyPr/>
          <a:lstStyle/>
          <a:p>
            <a:r>
              <a:rPr lang="en-GB" dirty="0"/>
              <a:t>Friday 26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7C51C402-A501-4442-99C3-7C4540F6D31A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7E266AA8-2795-44C9-9487-7AD474948133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123E1478-6BA9-405D-BBE7-75DB6922C293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Answer</a:t>
              </a:r>
              <a:r>
                <a:rPr lang="en-GB" sz="2400" dirty="0">
                  <a:cs typeface="Calibri"/>
                </a:rPr>
                <a:t> comprehension retrieval questions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1BB3EED5-136E-479F-818F-23948A7272A2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chapters 10-11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82D3EB67-7015-4741-8991-EDCB7E60B73D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Compare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Gloucester and London docks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135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hat is 5 a day? | Why should we eat 5 a day? | V8 Juice UK">
            <a:extLst>
              <a:ext uri="{FF2B5EF4-FFF2-40B4-BE49-F238E27FC236}">
                <a16:creationId xmlns:a16="http://schemas.microsoft.com/office/drawing/2014/main" id="{24CC8F1B-AD81-4302-9D96-7D5320943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0"/>
            <a:ext cx="9839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3349F1-A2AC-40B8-A2CB-09D04E7DA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7" y="365125"/>
            <a:ext cx="9839326" cy="1325563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GB" dirty="0"/>
              <a:t>Five-a-day 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4A44E-A436-49F1-818F-EB06AF33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0160" y="1825625"/>
            <a:ext cx="9735502" cy="4351338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What do we know about the ways in which children were treated in the 18</a:t>
            </a:r>
            <a:r>
              <a:rPr lang="en-GB" baseline="30000" dirty="0"/>
              <a:t>th</a:t>
            </a:r>
            <a:r>
              <a:rPr lang="en-GB" dirty="0"/>
              <a:t> Century?</a:t>
            </a:r>
          </a:p>
          <a:p>
            <a:pPr marL="514350" indent="-514350">
              <a:buAutoNum type="arabicPeriod"/>
            </a:pPr>
            <a:r>
              <a:rPr lang="en-GB" dirty="0"/>
              <a:t>Why do you think this might have been considered an acceptable way of treating children?</a:t>
            </a:r>
          </a:p>
          <a:p>
            <a:pPr marL="514350" indent="-514350">
              <a:buAutoNum type="arabicPeriod"/>
            </a:pPr>
            <a:r>
              <a:rPr lang="en-GB" dirty="0"/>
              <a:t>How do you think social class affects how children were treated?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dirty="0"/>
              <a:t>How does the village orphanage compare with Coram Hospital?</a:t>
            </a:r>
          </a:p>
          <a:p>
            <a:pPr marL="514350" indent="-514350">
              <a:buAutoNum type="arabicPeriod"/>
            </a:pPr>
            <a:r>
              <a:rPr lang="en-GB" dirty="0"/>
              <a:t>How might you have reacted if you were </a:t>
            </a:r>
            <a:r>
              <a:rPr lang="en-GB" dirty="0" err="1"/>
              <a:t>Meshak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50298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EA4E2-D169-426E-AD81-68355094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through Chapter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62130-6B86-482B-919F-B30C3E17D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 descr="That Visionary Wharf Rat, J.M.W. Turner - The New York Times">
            <a:extLst>
              <a:ext uri="{FF2B5EF4-FFF2-40B4-BE49-F238E27FC236}">
                <a16:creationId xmlns:a16="http://schemas.microsoft.com/office/drawing/2014/main" id="{6F4C91A4-A794-4DBB-A627-61FFEE020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37" y="1332698"/>
            <a:ext cx="7759725" cy="552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23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t Visionary Wharf Rat, J.M.W. Turner - The New York Times">
            <a:extLst>
              <a:ext uri="{FF2B5EF4-FFF2-40B4-BE49-F238E27FC236}">
                <a16:creationId xmlns:a16="http://schemas.microsoft.com/office/drawing/2014/main" id="{AA506D78-D6B1-4DB7-8FDE-35EFABD3E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0"/>
            <a:ext cx="9631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DE531-FC0B-4100-B6A3-0DD009015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524" y="365125"/>
            <a:ext cx="9631363" cy="1325563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GB" dirty="0"/>
              <a:t>London versus Gloucester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89105-C664-4362-8A88-208BEC733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524" y="1825625"/>
            <a:ext cx="9631363" cy="4351338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/>
              <a:t>Entering Gloucester: </a:t>
            </a:r>
            <a:r>
              <a:rPr lang="en-GB" i="1" dirty="0"/>
              <a:t>pages 22-23</a:t>
            </a:r>
          </a:p>
          <a:p>
            <a:pPr marL="0" indent="0">
              <a:buNone/>
            </a:pPr>
            <a:r>
              <a:rPr lang="en-GB" b="1" dirty="0"/>
              <a:t>Gloucester docks:</a:t>
            </a:r>
            <a:r>
              <a:rPr lang="en-GB" i="1" dirty="0"/>
              <a:t> pages 34-35</a:t>
            </a:r>
          </a:p>
          <a:p>
            <a:pPr marL="0" indent="0">
              <a:buNone/>
            </a:pPr>
            <a:r>
              <a:rPr lang="en-GB" b="1" dirty="0"/>
              <a:t>London docks: </a:t>
            </a:r>
            <a:r>
              <a:rPr lang="en-GB" i="1" dirty="0"/>
              <a:t>page 142</a:t>
            </a:r>
            <a:endParaRPr lang="en-GB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500E050-3C7C-48F2-8716-E7276D5796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149764"/>
              </p:ext>
            </p:extLst>
          </p:nvPr>
        </p:nvGraphicFramePr>
        <p:xfrm>
          <a:off x="1420836" y="3849468"/>
          <a:ext cx="9326882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3441">
                  <a:extLst>
                    <a:ext uri="{9D8B030D-6E8A-4147-A177-3AD203B41FA5}">
                      <a16:colId xmlns:a16="http://schemas.microsoft.com/office/drawing/2014/main" val="1283426356"/>
                    </a:ext>
                  </a:extLst>
                </a:gridCol>
                <a:gridCol w="4663441">
                  <a:extLst>
                    <a:ext uri="{9D8B030D-6E8A-4147-A177-3AD203B41FA5}">
                      <a16:colId xmlns:a16="http://schemas.microsoft.com/office/drawing/2014/main" val="4083776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London docks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Gloucester docks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594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277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00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A8C97-D0C7-4A17-B630-FF861EE7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you were standing inside each painting, how would you feel?</a:t>
            </a:r>
          </a:p>
        </p:txBody>
      </p:sp>
      <p:pic>
        <p:nvPicPr>
          <p:cNvPr id="2050" name="Picture 2" descr="J.M.W. Turner Was a Hustler - WSJ">
            <a:extLst>
              <a:ext uri="{FF2B5EF4-FFF2-40B4-BE49-F238E27FC236}">
                <a16:creationId xmlns:a16="http://schemas.microsoft.com/office/drawing/2014/main" id="{FE2F253C-08F1-4C08-99EE-451403365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87" y="1926639"/>
            <a:ext cx="5610752" cy="418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hat Visionary Wharf Rat, J.M.W. Turner - The New York Times">
            <a:extLst>
              <a:ext uri="{FF2B5EF4-FFF2-40B4-BE49-F238E27FC236}">
                <a16:creationId xmlns:a16="http://schemas.microsoft.com/office/drawing/2014/main" id="{7594F09F-3556-4CF9-876D-0180F3C48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26638"/>
            <a:ext cx="5870400" cy="418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135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129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Chapter 11: Coram Hospital</vt:lpstr>
      <vt:lpstr>Five-a-day starter</vt:lpstr>
      <vt:lpstr>Read through Chapter 11</vt:lpstr>
      <vt:lpstr>London versus Gloucester</vt:lpstr>
      <vt:lpstr>If you were standing inside each painting, how would you feel?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Coram Hospital</dc:title>
  <dc:creator>Charis Taylor</dc:creator>
  <cp:lastModifiedBy>Charis Taylor</cp:lastModifiedBy>
  <cp:revision>2</cp:revision>
  <dcterms:created xsi:type="dcterms:W3CDTF">2021-11-25T14:23:00Z</dcterms:created>
  <dcterms:modified xsi:type="dcterms:W3CDTF">2021-11-26T08:49:56Z</dcterms:modified>
</cp:coreProperties>
</file>